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6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7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1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1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DED7-D340-455F-817E-2D4901453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A6947-3E80-4393-BC78-8AB19EBE0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By Girish Lande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B85D596-1446-4D95-B612-D8B6223F4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87" b="1655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466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22A7632-9667-4E6B-A2BC-D9E3E398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73218FED-AC35-41EA-A297-78B0B8A3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B9E8A82-7494-4F92-9962-B093618A0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4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7D78911-B907-4C0F-9058-97456F7FA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1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DAE41E21-6A73-43DA-9015-4239A452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34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7EE5FB05-426A-4699-99FD-496E0E18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7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57F63787-D841-49DD-8BFA-3A498467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FABEE793-295F-4773-BDCF-87462992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the side of a fence&#10;&#10;Description automatically generated">
            <a:extLst>
              <a:ext uri="{FF2B5EF4-FFF2-40B4-BE49-F238E27FC236}">
                <a16:creationId xmlns:a16="http://schemas.microsoft.com/office/drawing/2014/main" id="{45D8EE8C-6500-4314-801E-2EFD06AB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6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EE3A37DC-4BD0-4B81-BB25-E71B36B60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68176E3-DDE6-4911-802E-DB6E9A6C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ue, tiled, black, white&#10;&#10;Description automatically generated">
            <a:extLst>
              <a:ext uri="{FF2B5EF4-FFF2-40B4-BE49-F238E27FC236}">
                <a16:creationId xmlns:a16="http://schemas.microsoft.com/office/drawing/2014/main" id="{C65EC9B0-24DC-4ECE-BBE3-CCCA1CF6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84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monitor&#10;&#10;Description automatically generated">
            <a:extLst>
              <a:ext uri="{FF2B5EF4-FFF2-40B4-BE49-F238E27FC236}">
                <a16:creationId xmlns:a16="http://schemas.microsoft.com/office/drawing/2014/main" id="{94AB679D-950E-41B6-989A-3B13D72B0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fence, black, table, tiled&#10;&#10;Description automatically generated">
            <a:extLst>
              <a:ext uri="{FF2B5EF4-FFF2-40B4-BE49-F238E27FC236}">
                <a16:creationId xmlns:a16="http://schemas.microsoft.com/office/drawing/2014/main" id="{9B9A5064-BF35-4261-B18A-CFAE24D96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7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1FFB174-28EA-45DC-9C18-997CF38B5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3787A10-4CCB-4527-81C0-5D3F819A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monitor, sitting, black, blue&#10;&#10;Description automatically generated">
            <a:extLst>
              <a:ext uri="{FF2B5EF4-FFF2-40B4-BE49-F238E27FC236}">
                <a16:creationId xmlns:a16="http://schemas.microsoft.com/office/drawing/2014/main" id="{7D418A93-963E-4227-9349-9CA5F59F8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0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blue text&#10;&#10;Description automatically generated">
            <a:extLst>
              <a:ext uri="{FF2B5EF4-FFF2-40B4-BE49-F238E27FC236}">
                <a16:creationId xmlns:a16="http://schemas.microsoft.com/office/drawing/2014/main" id="{2CD34E90-27EF-4934-9361-D6574F8A9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photo, black, clock, white&#10;&#10;Description automatically generated">
            <a:extLst>
              <a:ext uri="{FF2B5EF4-FFF2-40B4-BE49-F238E27FC236}">
                <a16:creationId xmlns:a16="http://schemas.microsoft.com/office/drawing/2014/main" id="{2D135D60-BC59-44E0-993C-FA8B51E4E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flat screen tv&#10;&#10;Description automatically generated">
            <a:extLst>
              <a:ext uri="{FF2B5EF4-FFF2-40B4-BE49-F238E27FC236}">
                <a16:creationId xmlns:a16="http://schemas.microsoft.com/office/drawing/2014/main" id="{3CB4A43C-5550-4E69-8E63-851B622EB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846205-9D70-482B-969C-86BDAAC3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6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168B2C7F-2E35-41B6-B14E-FC3808EF4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1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AA2AF3-DC8F-4D30-8701-B56CBFED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0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4A310B-5FA5-4A52-B31D-4C06DEEE2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6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881D9476-8E27-4BB9-91B9-1625B636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1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&#10;&#10;Description automatically generated">
            <a:extLst>
              <a:ext uri="{FF2B5EF4-FFF2-40B4-BE49-F238E27FC236}">
                <a16:creationId xmlns:a16="http://schemas.microsoft.com/office/drawing/2014/main" id="{2E8CDA03-6099-4540-945B-242830CD6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7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8E0B098F-E51E-4132-8AE8-F85D903D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4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black, meter, white&#10;&#10;Description automatically generated">
            <a:extLst>
              <a:ext uri="{FF2B5EF4-FFF2-40B4-BE49-F238E27FC236}">
                <a16:creationId xmlns:a16="http://schemas.microsoft.com/office/drawing/2014/main" id="{205618D9-97EA-4DD8-BD3A-5C73C661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86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quare white text on a black surface&#10;&#10;Description automatically generated">
            <a:extLst>
              <a:ext uri="{FF2B5EF4-FFF2-40B4-BE49-F238E27FC236}">
                <a16:creationId xmlns:a16="http://schemas.microsoft.com/office/drawing/2014/main" id="{52C862B8-E268-4B82-B937-CE65882F6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76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6" name="Picture 5" descr="A black and blue text&#10;&#10;Description automatically generated">
            <a:extLst>
              <a:ext uri="{FF2B5EF4-FFF2-40B4-BE49-F238E27FC236}">
                <a16:creationId xmlns:a16="http://schemas.microsoft.com/office/drawing/2014/main" id="{D5DEDC1C-55E1-45E4-B90C-B62F3D9A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89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fence, clock, green, table&#10;&#10;Description automatically generated">
            <a:extLst>
              <a:ext uri="{FF2B5EF4-FFF2-40B4-BE49-F238E27FC236}">
                <a16:creationId xmlns:a16="http://schemas.microsoft.com/office/drawing/2014/main" id="{9E09BEA6-FC0A-403A-B44D-B2F3F2E3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4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F654C60C-657F-4BA0-B49B-034480FF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8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0B47FCE-042D-43EB-A149-2F925482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ack, small, player, man&#10;&#10;Description automatically generated">
            <a:extLst>
              <a:ext uri="{FF2B5EF4-FFF2-40B4-BE49-F238E27FC236}">
                <a16:creationId xmlns:a16="http://schemas.microsoft.com/office/drawing/2014/main" id="{6F23E9E5-1B71-4C75-9CFD-D477F3C95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8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83A8D13D-661E-4C22-A680-BA4D94863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7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silver, meter&#10;&#10;Description automatically generated">
            <a:extLst>
              <a:ext uri="{FF2B5EF4-FFF2-40B4-BE49-F238E27FC236}">
                <a16:creationId xmlns:a16="http://schemas.microsoft.com/office/drawing/2014/main" id="{0C64BE8F-9BF3-441B-AAA5-7437FA27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35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E5767-A742-4AB8-8043-B3411393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0" y="-65314"/>
            <a:ext cx="100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window, black, small, sitting&#10;&#10;Description automatically generated">
            <a:extLst>
              <a:ext uri="{FF2B5EF4-FFF2-40B4-BE49-F238E27FC236}">
                <a16:creationId xmlns:a16="http://schemas.microsoft.com/office/drawing/2014/main" id="{62D82D3F-D056-42A7-83F7-69D4231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95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7D1854FD-47B3-456C-B773-5846B7F1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1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0F3E01B8-2FFB-4E2C-89A5-645B77A6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52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0903B70B-4619-4211-97B0-ACA7EA811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51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C1346E-40AA-43EE-ABCA-007E790A2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9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41D767-B3A8-4C5F-B45F-16CDC021E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black, sitting, table, red&#10;&#10;Description automatically generated">
            <a:extLst>
              <a:ext uri="{FF2B5EF4-FFF2-40B4-BE49-F238E27FC236}">
                <a16:creationId xmlns:a16="http://schemas.microsoft.com/office/drawing/2014/main" id="{3371DE80-7EC9-442C-A2C7-77F52253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6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432ED42-183C-4673-B9B3-9102E9DBD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black, small, white&#10;&#10;Description automatically generated">
            <a:extLst>
              <a:ext uri="{FF2B5EF4-FFF2-40B4-BE49-F238E27FC236}">
                <a16:creationId xmlns:a16="http://schemas.microsoft.com/office/drawing/2014/main" id="{E92A7FDC-6F77-4F81-9749-D29703F7C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0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 shot of a metal fence&#10;&#10;Description automatically generated">
            <a:extLst>
              <a:ext uri="{FF2B5EF4-FFF2-40B4-BE49-F238E27FC236}">
                <a16:creationId xmlns:a16="http://schemas.microsoft.com/office/drawing/2014/main" id="{BA9214E7-5A2F-4D46-970D-7D608288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13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8FB376-26D2-49C6-B3CD-E8FDAAD4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1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7617B-8E0D-4BC8-890A-D5518461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2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76FE-85DB-4135-9B9A-5B5E81566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4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FDDBD-DBE4-4CD8-8F96-B6B69D63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84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B612F-9C7E-4A88-BCB4-989D7ADE3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4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AE2E0-8A27-4F36-81D5-516150371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8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9519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picture containing clock, sitting, black, small&#10;&#10;Description automatically generated">
            <a:extLst>
              <a:ext uri="{FF2B5EF4-FFF2-40B4-BE49-F238E27FC236}">
                <a16:creationId xmlns:a16="http://schemas.microsoft.com/office/drawing/2014/main" id="{D8E3E370-EF72-46ED-8E07-6DFFE83C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3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385C12C-BB30-47F3-9564-4803C407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0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41BC3AD-8C43-43D4-9AB2-FBB58C15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B3EA-D211-4123-B8AE-DBF173D2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</a:t>
            </a:r>
          </a:p>
        </p:txBody>
      </p:sp>
      <p:pic>
        <p:nvPicPr>
          <p:cNvPr id="4" name="Picture 3" descr="A close up of a green screen&#10;&#10;Description automatically generated">
            <a:extLst>
              <a:ext uri="{FF2B5EF4-FFF2-40B4-BE49-F238E27FC236}">
                <a16:creationId xmlns:a16="http://schemas.microsoft.com/office/drawing/2014/main" id="{6DAD83FF-7268-4E75-B733-473A6FC7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726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3F24"/>
      </a:dk2>
      <a:lt2>
        <a:srgbClr val="EAE7E4"/>
      </a:lt2>
      <a:accent1>
        <a:srgbClr val="4D7DC3"/>
      </a:accent1>
      <a:accent2>
        <a:srgbClr val="3B9CB1"/>
      </a:accent2>
      <a:accent3>
        <a:srgbClr val="47B49A"/>
      </a:accent3>
      <a:accent4>
        <a:srgbClr val="3BB164"/>
      </a:accent4>
      <a:accent5>
        <a:srgbClr val="4FB648"/>
      </a:accent5>
      <a:accent6>
        <a:srgbClr val="75B13B"/>
      </a:accent6>
      <a:hlink>
        <a:srgbClr val="A87A38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63</Words>
  <Application>Microsoft Office PowerPoint</Application>
  <PresentationFormat>Widescreen</PresentationFormat>
  <Paragraphs>60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Century Gothic</vt:lpstr>
      <vt:lpstr>Elephant</vt:lpstr>
      <vt:lpstr>BrushVTI</vt:lpstr>
      <vt:lpstr>Image Processing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  <vt:lpstr>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Lande</dc:creator>
  <cp:lastModifiedBy>Girish Lande</cp:lastModifiedBy>
  <cp:revision>25</cp:revision>
  <dcterms:created xsi:type="dcterms:W3CDTF">2020-04-27T06:53:24Z</dcterms:created>
  <dcterms:modified xsi:type="dcterms:W3CDTF">2020-05-13T13:28:08Z</dcterms:modified>
</cp:coreProperties>
</file>